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wm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Program Files (x86)\Microsoft Office\MEDIA\CAGCAT10\j0298897.wm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87" y="188640"/>
            <a:ext cx="1288653" cy="115212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PubRRectCallout"/>
          <p:cNvSpPr>
            <a:spLocks noEditPoints="1" noChangeArrowheads="1"/>
          </p:cNvSpPr>
          <p:nvPr/>
        </p:nvSpPr>
        <p:spPr bwMode="auto">
          <a:xfrm>
            <a:off x="350514" y="1537258"/>
            <a:ext cx="3456384" cy="244827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/>
            <a:r>
              <a:rPr lang="kk-KZ" sz="2400" i="1" dirty="0" smtClean="0">
                <a:solidFill>
                  <a:schemeClr val="accent3">
                    <a:lumMod val="50000"/>
                  </a:schemeClr>
                </a:solidFill>
                <a:latin typeface="Century Schoolbook" panose="02040604050505020304" pitchFamily="18" charset="0"/>
                <a:cs typeface="Times New Roman" panose="02020603050405020304" pitchFamily="18" charset="0"/>
              </a:rPr>
              <a:t> «Жеміске толы себет» атты үйірме </a:t>
            </a:r>
            <a:r>
              <a:rPr lang="kk-KZ" sz="2400" i="1" dirty="0">
                <a:solidFill>
                  <a:schemeClr val="accent3">
                    <a:lumMod val="50000"/>
                  </a:schemeClr>
                </a:solidFill>
                <a:latin typeface="Century Schoolbook" panose="02040604050505020304" pitchFamily="18" charset="0"/>
                <a:cs typeface="Times New Roman" panose="02020603050405020304" pitchFamily="18" charset="0"/>
              </a:rPr>
              <a:t>оқушыларына арналған онлайн конкурс!!!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Century Schoolbook" panose="020406040505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4225454" y="3995808"/>
            <a:ext cx="4176464" cy="28083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/>
            <a:r>
              <a:rPr lang="kk-KZ" i="1" dirty="0">
                <a:solidFill>
                  <a:schemeClr val="accent3">
                    <a:lumMod val="50000"/>
                  </a:schemeClr>
                </a:solidFill>
                <a:latin typeface="Century Schoolbook" panose="02040604050505020304" pitchFamily="18" charset="0"/>
                <a:cs typeface="Times New Roman" panose="02020603050405020304" pitchFamily="18" charset="0"/>
              </a:rPr>
              <a:t>Конкурс шарттары: 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Century Schoolbook" panose="020406040505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kk-KZ" i="1" dirty="0">
                <a:solidFill>
                  <a:schemeClr val="accent3">
                    <a:lumMod val="50000"/>
                  </a:schemeClr>
                </a:solidFill>
                <a:latin typeface="Century Schoolbook" panose="02040604050505020304" pitchFamily="18" charset="0"/>
                <a:cs typeface="Times New Roman" panose="02020603050405020304" pitchFamily="18" charset="0"/>
              </a:rPr>
              <a:t>1.Өзіннің сүйіп жейтін жемісіннің мүсінін ермексаздан </a:t>
            </a:r>
            <a:r>
              <a:rPr lang="kk-KZ" i="1" dirty="0" smtClean="0">
                <a:solidFill>
                  <a:schemeClr val="accent3">
                    <a:lumMod val="50000"/>
                  </a:schemeClr>
                </a:solidFill>
                <a:latin typeface="Century Schoolbook" panose="02040604050505020304" pitchFamily="18" charset="0"/>
                <a:cs typeface="Times New Roman" panose="02020603050405020304" pitchFamily="18" charset="0"/>
              </a:rPr>
              <a:t>жасау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Century Schoolbook" panose="020406040505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kk-KZ" i="1" dirty="0">
                <a:solidFill>
                  <a:schemeClr val="accent3">
                    <a:lumMod val="50000"/>
                  </a:schemeClr>
                </a:solidFill>
                <a:latin typeface="Century Schoolbook" panose="02040604050505020304" pitchFamily="18" charset="0"/>
                <a:cs typeface="Times New Roman" panose="02020603050405020304" pitchFamily="18" charset="0"/>
              </a:rPr>
              <a:t>2. Және оны әдемілеп суретке түсіріп жіберу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Century Schoolbook" panose="020406040505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kk-KZ" i="1" dirty="0">
                <a:solidFill>
                  <a:schemeClr val="accent3">
                    <a:lumMod val="50000"/>
                  </a:schemeClr>
                </a:solidFill>
                <a:latin typeface="Century Schoolbook" panose="02040604050505020304" pitchFamily="18" charset="0"/>
                <a:cs typeface="Times New Roman" panose="02020603050405020304" pitchFamily="18" charset="0"/>
              </a:rPr>
              <a:t>Конкурс 2020 жылдың 20 сәуіріне дейін жалғасады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Century Schoolbook" panose="020406040505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Рисунок 13" descr="C:\Program Files (x86)\Microsoft Office\MEDIA\OFFICE14\Lines\BD21313_.g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7948" y="345298"/>
            <a:ext cx="4686300" cy="190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Прямоугольник 14"/>
          <p:cNvSpPr/>
          <p:nvPr/>
        </p:nvSpPr>
        <p:spPr>
          <a:xfrm>
            <a:off x="1203256" y="519062"/>
            <a:ext cx="74362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i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«</a:t>
            </a:r>
            <a:r>
              <a:rPr lang="ru-RU" sz="5400" b="1" i="1" cap="none" spc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Жеміске</a:t>
            </a:r>
            <a:r>
              <a:rPr lang="ru-RU" sz="5400" b="1" i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</a:t>
            </a:r>
            <a:r>
              <a:rPr lang="ru-RU" sz="5400" b="1" i="1" cap="none" spc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толы </a:t>
            </a:r>
            <a:r>
              <a:rPr lang="ru-RU" sz="5400" b="1" i="1" cap="none" spc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себет</a:t>
            </a:r>
            <a:r>
              <a:rPr lang="ru-RU" sz="5400" b="1" i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»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8" name="Рисунок 17" descr="C:\Users\ADMIN\Desktop\IMG_E4412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604" y="4365104"/>
            <a:ext cx="3105150" cy="2305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Рисунок 18" descr="C:\Users\ADMIN\Desktop\IMG_E4407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227319"/>
            <a:ext cx="2317750" cy="241122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3686" y="1226290"/>
            <a:ext cx="2830314" cy="276951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6558966" y="1340768"/>
            <a:ext cx="233351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sz="1400" i="1" dirty="0">
                <a:latin typeface="Century Schoolbook" panose="02040604050505020304" pitchFamily="18" charset="0"/>
              </a:rPr>
              <a:t>Мақсаты: </a:t>
            </a:r>
            <a:endParaRPr lang="ru-RU" sz="1400" dirty="0">
              <a:latin typeface="Century Schoolbook" panose="02040604050505020304" pitchFamily="18" charset="0"/>
            </a:endParaRPr>
          </a:p>
          <a:p>
            <a:r>
              <a:rPr lang="kk-KZ" sz="1400" i="1" dirty="0">
                <a:latin typeface="Century Schoolbook" panose="02040604050505020304" pitchFamily="18" charset="0"/>
              </a:rPr>
              <a:t>1.Еңбекке баулу пәнімен байланыстыра отырып, ермексаздан жеміс-жидектерді мүсіндеуді үйрету</a:t>
            </a:r>
            <a:endParaRPr lang="ru-RU" sz="1400" dirty="0">
              <a:latin typeface="Century Schoolbook" panose="02040604050505020304" pitchFamily="18" charset="0"/>
            </a:endParaRPr>
          </a:p>
          <a:p>
            <a:r>
              <a:rPr lang="kk-KZ" sz="1400" i="1" dirty="0">
                <a:latin typeface="Century Schoolbook" panose="02040604050505020304" pitchFamily="18" charset="0"/>
              </a:rPr>
              <a:t>2. Оқушылардың іске деген икемділігін қолдың ұсақ бұлшық еттерін дамыту</a:t>
            </a:r>
            <a:endParaRPr lang="ru-RU" sz="1400" dirty="0"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066434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66</Words>
  <Application>Microsoft Office PowerPoint</Application>
  <PresentationFormat>Экран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4</cp:revision>
  <dcterms:created xsi:type="dcterms:W3CDTF">2020-04-08T12:46:28Z</dcterms:created>
  <dcterms:modified xsi:type="dcterms:W3CDTF">2020-04-08T13:25:06Z</dcterms:modified>
</cp:coreProperties>
</file>